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Nunito SemiBold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Nuni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NunitoSemiBold-bold.fntdata"/><Relationship Id="rId23" Type="http://schemas.openxmlformats.org/officeDocument/2006/relationships/font" Target="fonts/Nunito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SemiBold-boldItalic.fntdata"/><Relationship Id="rId25" Type="http://schemas.openxmlformats.org/officeDocument/2006/relationships/font" Target="fonts/NunitoSemiBold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5e8fb76fb_2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5e8fb76f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5e8fb76fb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5e8fb76f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5e8fb76fb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15e8fb76f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5e8fb76fb_2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5e8fb76fb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5e034ee4f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15e034ee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5e034ee4f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15e034ee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5e8fb76fb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15e8fb76f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23619324a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23619324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5e8fb76fb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5e8fb76f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5e8fb76fb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5e8fb76f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5e8fb76fb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5e8fb76f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5e8fb76fb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15e8fb76f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rect b="b" l="l" r="r" t="t"/>
            <a:pathLst>
              <a:path extrusionOk="0" h="1831582" w="3592202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rect b="b" l="l" r="r" t="t"/>
            <a:pathLst>
              <a:path extrusionOk="0" h="1853427" w="3506719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rect b="b" l="l" r="r" t="t"/>
            <a:pathLst>
              <a:path extrusionOk="0" h="159157" w="88019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rect b="b" l="l" r="r" t="t"/>
            <a:pathLst>
              <a:path extrusionOk="0" h="45566" w="393896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rect b="b" l="l" r="r" t="t"/>
            <a:pathLst>
              <a:path extrusionOk="0" h="20426" w="131926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rect b="b" l="l" r="r" t="t"/>
            <a:pathLst>
              <a:path extrusionOk="0" h="22406" w="417355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rect b="b" l="l" r="r" t="t"/>
            <a:pathLst>
              <a:path extrusionOk="0" h="16655" w="135256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rect b="b" l="l" r="r" t="t"/>
            <a:pathLst>
              <a:path extrusionOk="0" h="658270" w="584559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2374092" y="4308014"/>
            <a:ext cx="113285" cy="95367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213926" y="4684679"/>
            <a:ext cx="80405" cy="39888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90150" y="299125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331162" y="1999469"/>
            <a:ext cx="211591" cy="2679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564788" y="35845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7853134" y="3741816"/>
            <a:ext cx="814157" cy="1022353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30541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2374092" y="4308014"/>
            <a:ext cx="113285" cy="95367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213926" y="4684679"/>
            <a:ext cx="80405" cy="39888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590150" y="299125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31162" y="1999469"/>
            <a:ext cx="211591" cy="2679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8564788" y="35845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7853134" y="3741816"/>
            <a:ext cx="814157" cy="1022353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30541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alf">
  <p:cSld name="BLANK_1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rect b="b" l="l" r="r" t="t"/>
              <a:pathLst>
                <a:path extrusionOk="0" h="1798416" w="1812002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rect b="b" l="l" r="r" t="t"/>
              <a:pathLst>
                <a:path extrusionOk="0" h="467316" w="29407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rect b="b" l="l" r="r" t="t"/>
              <a:pathLst>
                <a:path extrusionOk="0" h="159211" w="116913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rect b="b" l="l" r="r" t="t"/>
              <a:pathLst>
                <a:path extrusionOk="0" h="321669" w="349282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rect b="b" l="l" r="r" t="t"/>
              <a:pathLst>
                <a:path extrusionOk="0" h="35310" w="24275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CUSTOM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739797" y="433628"/>
            <a:ext cx="1461825" cy="1605908"/>
          </a:xfrm>
          <a:custGeom>
            <a:rect b="b" l="l" r="r" t="t"/>
            <a:pathLst>
              <a:path extrusionOk="0" h="507799" w="462239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794256" y="560052"/>
            <a:ext cx="7399177" cy="3910731"/>
          </a:xfrm>
          <a:custGeom>
            <a:rect b="b" l="l" r="r" t="t"/>
            <a:pathLst>
              <a:path extrusionOk="0" h="1853427" w="3506719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7546626" y="3625444"/>
            <a:ext cx="814039" cy="1022204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7996900" y="4294821"/>
            <a:ext cx="185670" cy="335731"/>
          </a:xfrm>
          <a:custGeom>
            <a:rect b="b" l="l" r="r" t="t"/>
            <a:pathLst>
              <a:path extrusionOk="0" h="159157" w="88019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338201" y="3492220"/>
            <a:ext cx="831049" cy="96136"/>
          </a:xfrm>
          <a:custGeom>
            <a:rect b="b" l="l" r="r" t="t"/>
            <a:pathLst>
              <a:path extrusionOk="0" h="45566" w="393896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614037" y="2873277"/>
            <a:ext cx="278340" cy="43095"/>
          </a:xfrm>
          <a:custGeom>
            <a:rect b="b" l="l" r="r" t="t"/>
            <a:pathLst>
              <a:path extrusionOk="0" h="20426" w="131926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262249" y="462245"/>
            <a:ext cx="681049" cy="214332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829661" y="4511611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309554" y="45449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7710737" y="66712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865454" y="61702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711339" y="1054787"/>
            <a:ext cx="2954" cy="1397"/>
          </a:xfrm>
          <a:custGeom>
            <a:rect b="b" l="l" r="r" t="t"/>
            <a:pathLst>
              <a:path extrusionOk="0" h="662" w="140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89941" y="506013"/>
            <a:ext cx="7919231" cy="4371184"/>
          </a:xfrm>
          <a:custGeom>
            <a:rect b="b" l="l" r="r" t="t"/>
            <a:pathLst>
              <a:path extrusionOk="0" h="2071651" w="375319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29421" y="349800"/>
            <a:ext cx="8062595" cy="4512254"/>
          </a:xfrm>
          <a:custGeom>
            <a:rect b="b" l="l" r="r" t="t"/>
            <a:pathLst>
              <a:path extrusionOk="0" h="2138509" w="3821135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550224" y="368620"/>
            <a:ext cx="878229" cy="62753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rect b="b" l="l" r="r" t="t"/>
              <a:pathLst>
                <a:path extrusionOk="0" h="297412" w="204173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rect b="b" l="l" r="r" t="t"/>
              <a:pathLst>
                <a:path extrusionOk="0" h="290760" w="199595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rect b="b" l="l" r="r" t="t"/>
              <a:pathLst>
                <a:path extrusionOk="0" h="83229" w="28156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rect b="b" l="l" r="r" t="t"/>
              <a:pathLst>
                <a:path extrusionOk="0" h="14799" w="14254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rect b="b" l="l" r="r" t="t"/>
              <a:pathLst>
                <a:path extrusionOk="0" h="96171" w="49274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-406400" lvl="1" marL="9144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-406400" lvl="2" marL="13716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-406400" lvl="3" marL="18288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-406400" lvl="4" marL="22860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-406400" lvl="5" marL="27432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-406400" lvl="6" marL="32004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-406400" lvl="7" marL="36576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-406400" lvl="8" marL="4114800" rtl="0" algn="ctr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10653455">
            <a:off x="308904" y="3412015"/>
            <a:ext cx="814998" cy="1023408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8289671" y="2866841"/>
            <a:ext cx="540119" cy="264234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6259143" y="-119213"/>
            <a:ext cx="113330" cy="954049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6459663" y="73310"/>
            <a:ext cx="80437" cy="399039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486100" y="253760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509560" y="230637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✗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215361" y="371192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695254" y="40455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244743" y="409436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578274" y="29574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4853896" y="4607301"/>
            <a:ext cx="851649" cy="155161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rot="10800000">
            <a:off x="478120" y="499499"/>
            <a:ext cx="3891580" cy="4389451"/>
          </a:xfrm>
          <a:custGeom>
            <a:rect b="b" l="l" r="r" t="t"/>
            <a:pathLst>
              <a:path extrusionOk="0" h="513236" w="873041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359638" y="371200"/>
            <a:ext cx="3869146" cy="4400299"/>
          </a:xfrm>
          <a:custGeom>
            <a:rect b="b" l="l" r="r" t="t"/>
            <a:pathLst>
              <a:path extrusionOk="0" h="1953518" w="1717712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/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1" type="body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6"/>
          <p:cNvSpPr/>
          <p:nvPr/>
        </p:nvSpPr>
        <p:spPr>
          <a:xfrm rot="5400000">
            <a:off x="3614542" y="2581686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4155556" y="35228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542537" y="4490175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247642" y="411835"/>
            <a:ext cx="745888" cy="775329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2994774" y="300554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495696" y="4628071"/>
            <a:ext cx="851649" cy="155161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545766" y="4680253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" type="body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8" name="Google Shape;88;p7"/>
          <p:cNvSpPr txBox="1"/>
          <p:nvPr>
            <p:ph idx="2" type="body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9" name="Google Shape;89;p7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8138824" y="237026"/>
            <a:ext cx="739006" cy="927984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547668" y="2847045"/>
            <a:ext cx="262123" cy="231108"/>
          </a:xfrm>
          <a:custGeom>
            <a:rect b="b" l="l" r="r" t="t"/>
            <a:pathLst>
              <a:path extrusionOk="0" h="109530" w="124229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4426766" y="4724706"/>
            <a:ext cx="888148" cy="61490"/>
          </a:xfrm>
          <a:custGeom>
            <a:rect b="b" l="l" r="r" t="t"/>
            <a:pathLst>
              <a:path extrusionOk="0" h="29142" w="420923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368771" y="4755508"/>
            <a:ext cx="86890" cy="31179"/>
          </a:xfrm>
          <a:custGeom>
            <a:rect b="b" l="l" r="r" t="t"/>
            <a:pathLst>
              <a:path extrusionOk="0" h="14777" w="4118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538652" y="4755173"/>
            <a:ext cx="299728" cy="40681"/>
          </a:xfrm>
          <a:custGeom>
            <a:rect b="b" l="l" r="r" t="t"/>
            <a:pathLst>
              <a:path extrusionOk="0" h="19280" w="142051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325536" y="1027644"/>
            <a:ext cx="113330" cy="954049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57001" y="1121076"/>
            <a:ext cx="80437" cy="399039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2" name="Google Shape;102;p8"/>
          <p:cNvSpPr txBox="1"/>
          <p:nvPr>
            <p:ph idx="1" type="body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2" type="body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idx="3" type="body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5" name="Google Shape;105;p8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8"/>
          <p:cNvSpPr/>
          <p:nvPr/>
        </p:nvSpPr>
        <p:spPr>
          <a:xfrm rot="10338673">
            <a:off x="8747978" y="1166276"/>
            <a:ext cx="113410" cy="95472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8873347" y="1615232"/>
            <a:ext cx="80494" cy="39932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3152266" y="381106"/>
            <a:ext cx="888148" cy="61490"/>
          </a:xfrm>
          <a:custGeom>
            <a:rect b="b" l="l" r="r" t="t"/>
            <a:pathLst>
              <a:path extrusionOk="0" h="29142" w="420923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4094271" y="411908"/>
            <a:ext cx="86890" cy="31179"/>
          </a:xfrm>
          <a:custGeom>
            <a:rect b="b" l="l" r="r" t="t"/>
            <a:pathLst>
              <a:path extrusionOk="0" h="14777" w="4118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264152" y="411573"/>
            <a:ext cx="299728" cy="40681"/>
          </a:xfrm>
          <a:custGeom>
            <a:rect b="b" l="l" r="r" t="t"/>
            <a:pathLst>
              <a:path extrusionOk="0" h="19280" w="142051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2341" y="3409311"/>
            <a:ext cx="681569" cy="214495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092030" y="4766054"/>
            <a:ext cx="880619" cy="47277"/>
          </a:xfrm>
          <a:custGeom>
            <a:rect b="b" l="l" r="r" t="t"/>
            <a:pathLst>
              <a:path extrusionOk="0" h="22406" w="417355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467384" y="4872362"/>
            <a:ext cx="285390" cy="35142"/>
          </a:xfrm>
          <a:custGeom>
            <a:rect b="b" l="l" r="r" t="t"/>
            <a:pathLst>
              <a:path extrusionOk="0" h="16655" w="135256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325536" y="1027644"/>
            <a:ext cx="113330" cy="954049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57001" y="1121076"/>
            <a:ext cx="80437" cy="399039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910561" y="377935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90454" y="411302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44743" y="409436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8624662" y="1757104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654424" y="4555495"/>
            <a:ext cx="681049" cy="214332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642525" y="4216625"/>
            <a:ext cx="5890324" cy="562639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0"/>
          <p:cNvSpPr/>
          <p:nvPr/>
        </p:nvSpPr>
        <p:spPr>
          <a:xfrm rot="5400000">
            <a:off x="31216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 rot="-9525180">
            <a:off x="252849" y="4358394"/>
            <a:ext cx="290510" cy="231333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 rot="-9525180">
            <a:off x="217769" y="4512917"/>
            <a:ext cx="132490" cy="91286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 rot="-167066">
            <a:off x="4934240" y="363639"/>
            <a:ext cx="888144" cy="61489"/>
          </a:xfrm>
          <a:custGeom>
            <a:rect b="b" l="l" r="r" t="t"/>
            <a:pathLst>
              <a:path extrusionOk="0" h="29142" w="420923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 rot="-167066">
            <a:off x="5876367" y="368207"/>
            <a:ext cx="86889" cy="31179"/>
          </a:xfrm>
          <a:custGeom>
            <a:rect b="b" l="l" r="r" t="t"/>
            <a:pathLst>
              <a:path extrusionOk="0" h="14777" w="4118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 rot="-167066">
            <a:off x="6046138" y="354459"/>
            <a:ext cx="299726" cy="40681"/>
          </a:xfrm>
          <a:custGeom>
            <a:rect b="b" l="l" r="r" t="t"/>
            <a:pathLst>
              <a:path extrusionOk="0" h="19280" w="142051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/>
          <p:nvPr/>
        </p:nvSpPr>
        <p:spPr>
          <a:xfrm rot="5400000">
            <a:off x="8280263" y="2495763"/>
            <a:ext cx="850640" cy="154977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683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683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683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683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683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683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683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683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- Aid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3" name="Google Shape;273;p24"/>
          <p:cNvGrpSpPr/>
          <p:nvPr/>
        </p:nvGrpSpPr>
        <p:grpSpPr>
          <a:xfrm>
            <a:off x="1101351" y="969310"/>
            <a:ext cx="7031220" cy="3454744"/>
            <a:chOff x="1177450" y="241631"/>
            <a:chExt cx="6173152" cy="3616776"/>
          </a:xfrm>
        </p:grpSpPr>
        <p:sp>
          <p:nvSpPr>
            <p:cNvPr id="274" name="Google Shape;274;p24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325" y="1154125"/>
            <a:ext cx="5439749" cy="308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4" name="Google Shape;284;p25"/>
          <p:cNvGrpSpPr/>
          <p:nvPr/>
        </p:nvGrpSpPr>
        <p:grpSpPr>
          <a:xfrm>
            <a:off x="1101351" y="969310"/>
            <a:ext cx="7031220" cy="3454744"/>
            <a:chOff x="1177450" y="241631"/>
            <a:chExt cx="6173152" cy="3616776"/>
          </a:xfrm>
        </p:grpSpPr>
        <p:sp>
          <p:nvSpPr>
            <p:cNvPr id="285" name="Google Shape;285;p2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50" y="1157750"/>
            <a:ext cx="5461524" cy="29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" name="Google Shape;295;p26"/>
          <p:cNvGrpSpPr/>
          <p:nvPr/>
        </p:nvGrpSpPr>
        <p:grpSpPr>
          <a:xfrm>
            <a:off x="1101351" y="969310"/>
            <a:ext cx="7031220" cy="3454744"/>
            <a:chOff x="1177450" y="241631"/>
            <a:chExt cx="6173152" cy="3616776"/>
          </a:xfrm>
        </p:grpSpPr>
        <p:sp>
          <p:nvSpPr>
            <p:cNvPr id="296" name="Google Shape;296;p2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00" y="1140050"/>
            <a:ext cx="5482675" cy="297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27"/>
          <p:cNvGrpSpPr/>
          <p:nvPr/>
        </p:nvGrpSpPr>
        <p:grpSpPr>
          <a:xfrm>
            <a:off x="1101351" y="969310"/>
            <a:ext cx="7031220" cy="3454744"/>
            <a:chOff x="1177450" y="241631"/>
            <a:chExt cx="6173152" cy="3616776"/>
          </a:xfrm>
        </p:grpSpPr>
        <p:sp>
          <p:nvSpPr>
            <p:cNvPr id="307" name="Google Shape;307;p27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1" name="Google Shape;3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975" y="1146900"/>
            <a:ext cx="5463777" cy="29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Languages Used to Create our Website</a:t>
            </a:r>
            <a:endParaRPr/>
          </a:p>
        </p:txBody>
      </p:sp>
      <p:sp>
        <p:nvSpPr>
          <p:cNvPr id="317" name="Google Shape;317;p28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28"/>
          <p:cNvSpPr txBox="1"/>
          <p:nvPr>
            <p:ph idx="1" type="body"/>
          </p:nvPr>
        </p:nvSpPr>
        <p:spPr>
          <a:xfrm>
            <a:off x="1188175" y="1506350"/>
            <a:ext cx="64263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Jupyter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Visual 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Numpy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Matplotlib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Python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1601600"/>
            <a:ext cx="7483924" cy="21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/>
          <p:nvPr/>
        </p:nvSpPr>
        <p:spPr>
          <a:xfrm>
            <a:off x="755200" y="612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Our chatbot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30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to create chatbot</a:t>
            </a:r>
            <a:endParaRPr/>
          </a:p>
        </p:txBody>
      </p:sp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created a user friendly chatbot for individuals to manage food donation and provide resources to reduce the food that goes in the bin.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74151"/>
                </a:solidFill>
              </a:rPr>
              <a:t>It uses the ChatterBot library to train a chatbot on a list of sample conversations. The bot can provide tips on reducing food waste, suggest recipes based on user input, and provide information on local food banks or donation centers.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/>
              <a:t>Backend can be integrated.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/>
              <a:t>Show location points on map for open refrigerators.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/>
              <a:t>Account creation and login pages.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/>
              <a:t>Page for a person to donate food.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/>
              <a:t>Data analysis on real time data and update real time graphs based on EDA.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350" y="796663"/>
            <a:ext cx="3690225" cy="35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89" name="Google Shape;189;p16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16"/>
          <p:cNvSpPr txBox="1"/>
          <p:nvPr/>
        </p:nvSpPr>
        <p:spPr>
          <a:xfrm>
            <a:off x="18246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Anubhuti Puppalwar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CS Student  @ RIT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WiC Member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 b="9290" l="0" r="0" t="9290"/>
          <a:stretch/>
        </p:blipFill>
        <p:spPr>
          <a:xfrm>
            <a:off x="38274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2" name="Google Shape;192;p16"/>
          <p:cNvSpPr txBox="1"/>
          <p:nvPr/>
        </p:nvSpPr>
        <p:spPr>
          <a:xfrm>
            <a:off x="39218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Disha Revandkar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CS Student  @ RIT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WiC Member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3" name="Google Shape;193;p16"/>
          <p:cNvPicPr preferRelativeResize="0"/>
          <p:nvPr/>
        </p:nvPicPr>
        <p:blipFill rotWithShape="1">
          <a:blip r:embed="rId4">
            <a:alphaModFix/>
          </a:blip>
          <a:srcRect b="11185" l="0" r="0" t="11193"/>
          <a:stretch/>
        </p:blipFill>
        <p:spPr>
          <a:xfrm>
            <a:off x="60189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60189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Rajvi Sheth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CS Student  @ RIT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WiC Member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9700" y="1718475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idx="4294967295" type="ctrTitle"/>
          </p:nvPr>
        </p:nvSpPr>
        <p:spPr>
          <a:xfrm>
            <a:off x="855300" y="1642800"/>
            <a:ext cx="7433400" cy="140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1.3 Billion Tons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201" name="Google Shape;201;p17"/>
          <p:cNvSpPr txBox="1"/>
          <p:nvPr>
            <p:ph idx="4294967295" type="subTitle"/>
          </p:nvPr>
        </p:nvSpPr>
        <p:spPr>
          <a:xfrm>
            <a:off x="855300" y="3141002"/>
            <a:ext cx="7433400" cy="3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</a:rPr>
              <a:t>This is the food wasted every day all over the world!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2" name="Google Shape;202;p17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idx="1" type="body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Food-Aid is a website which provides tools and resources to reduces the food that goes into the bin and makes an impact on food waste management chain.</a:t>
            </a:r>
            <a:endParaRPr/>
          </a:p>
        </p:txBody>
      </p:sp>
      <p:sp>
        <p:nvSpPr>
          <p:cNvPr id="208" name="Google Shape;208;p18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          </a:t>
            </a:r>
            <a:endParaRPr/>
          </a:p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19"/>
          <p:cNvSpPr txBox="1"/>
          <p:nvPr>
            <p:ph type="title"/>
          </p:nvPr>
        </p:nvSpPr>
        <p:spPr>
          <a:xfrm>
            <a:off x="678600" y="2070850"/>
            <a:ext cx="28341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</a:t>
            </a:r>
            <a:r>
              <a:rPr lang="en"/>
              <a:t>         </a:t>
            </a:r>
            <a:endParaRPr/>
          </a:p>
        </p:txBody>
      </p:sp>
      <p:sp>
        <p:nvSpPr>
          <p:cNvPr id="216" name="Google Shape;216;p19"/>
          <p:cNvSpPr txBox="1"/>
          <p:nvPr>
            <p:ph type="title"/>
          </p:nvPr>
        </p:nvSpPr>
        <p:spPr>
          <a:xfrm>
            <a:off x="2994550" y="2947825"/>
            <a:ext cx="28341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Management</a:t>
            </a:r>
            <a:r>
              <a:rPr lang="en"/>
              <a:t>       </a:t>
            </a:r>
            <a:endParaRPr/>
          </a:p>
        </p:txBody>
      </p:sp>
      <p:sp>
        <p:nvSpPr>
          <p:cNvPr id="217" name="Google Shape;217;p19"/>
          <p:cNvSpPr txBox="1"/>
          <p:nvPr>
            <p:ph type="title"/>
          </p:nvPr>
        </p:nvSpPr>
        <p:spPr>
          <a:xfrm>
            <a:off x="5341075" y="2070850"/>
            <a:ext cx="28341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</a:t>
            </a:r>
            <a:r>
              <a:rPr lang="en"/>
              <a:t>     </a:t>
            </a:r>
            <a:endParaRPr/>
          </a:p>
        </p:txBody>
      </p:sp>
      <p:cxnSp>
        <p:nvCxnSpPr>
          <p:cNvPr id="218" name="Google Shape;218;p19"/>
          <p:cNvCxnSpPr/>
          <p:nvPr/>
        </p:nvCxnSpPr>
        <p:spPr>
          <a:xfrm flipH="1">
            <a:off x="2155250" y="1251175"/>
            <a:ext cx="928800" cy="6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19"/>
          <p:cNvCxnSpPr/>
          <p:nvPr/>
        </p:nvCxnSpPr>
        <p:spPr>
          <a:xfrm>
            <a:off x="4247475" y="1251963"/>
            <a:ext cx="20400" cy="14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19"/>
          <p:cNvCxnSpPr/>
          <p:nvPr/>
        </p:nvCxnSpPr>
        <p:spPr>
          <a:xfrm>
            <a:off x="6013000" y="1271575"/>
            <a:ext cx="744900" cy="5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19"/>
          <p:cNvSpPr/>
          <p:nvPr/>
        </p:nvSpPr>
        <p:spPr>
          <a:xfrm>
            <a:off x="2022700" y="1914525"/>
            <a:ext cx="142800" cy="12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4186275" y="2701275"/>
            <a:ext cx="142800" cy="124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6686725" y="1863475"/>
            <a:ext cx="142800" cy="124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endParaRPr/>
          </a:p>
        </p:txBody>
      </p:sp>
      <p:sp>
        <p:nvSpPr>
          <p:cNvPr id="229" name="Google Shape;229;p20"/>
          <p:cNvSpPr txBox="1"/>
          <p:nvPr>
            <p:ph idx="1" type="body"/>
          </p:nvPr>
        </p:nvSpPr>
        <p:spPr>
          <a:xfrm>
            <a:off x="688125" y="1465525"/>
            <a:ext cx="18039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✗"/>
            </a:pPr>
            <a:r>
              <a:rPr lang="en" sz="1300"/>
              <a:t>Home page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✗"/>
            </a:pPr>
            <a:r>
              <a:rPr lang="en" sz="1300"/>
              <a:t>Know more about food wasted and donation of food and chatbot.</a:t>
            </a:r>
            <a:endParaRPr sz="1300"/>
          </a:p>
        </p:txBody>
      </p:sp>
      <p:sp>
        <p:nvSpPr>
          <p:cNvPr id="230" name="Google Shape;230;p20"/>
          <p:cNvSpPr txBox="1"/>
          <p:nvPr>
            <p:ph idx="2" type="body"/>
          </p:nvPr>
        </p:nvSpPr>
        <p:spPr>
          <a:xfrm>
            <a:off x="2400175" y="1465525"/>
            <a:ext cx="21024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✗"/>
            </a:pPr>
            <a:r>
              <a:rPr lang="en" sz="1400"/>
              <a:t>Insights about the food wasted by disposal methods, top wasted food items, total weight of was by type and wastage reason.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✗"/>
            </a:pPr>
            <a:r>
              <a:rPr lang="en" sz="1400"/>
              <a:t>Did exploratory data analysis on the food wastage dataset to show the analysis of important insights using python.</a:t>
            </a:r>
            <a:endParaRPr sz="1400"/>
          </a:p>
        </p:txBody>
      </p:sp>
      <p:sp>
        <p:nvSpPr>
          <p:cNvPr id="231" name="Google Shape;231;p20"/>
          <p:cNvSpPr txBox="1"/>
          <p:nvPr>
            <p:ph idx="3" type="body"/>
          </p:nvPr>
        </p:nvSpPr>
        <p:spPr>
          <a:xfrm>
            <a:off x="4582250" y="1465525"/>
            <a:ext cx="18039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✗"/>
            </a:pPr>
            <a:r>
              <a:rPr lang="en" sz="1300"/>
              <a:t>A page to look for food donating houses near you and in your city.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✗"/>
            </a:pPr>
            <a:r>
              <a:rPr lang="en" sz="1300"/>
              <a:t>Donating house will donate good food and without cost.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✗"/>
            </a:pPr>
            <a:r>
              <a:rPr lang="en" sz="1300"/>
              <a:t>Description of house </a:t>
            </a:r>
            <a:r>
              <a:rPr lang="en" sz="1300"/>
              <a:t>address</a:t>
            </a:r>
            <a:r>
              <a:rPr lang="en" sz="1300"/>
              <a:t> and type of food will be given.</a:t>
            </a:r>
            <a:endParaRPr sz="1300"/>
          </a:p>
        </p:txBody>
      </p:sp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0"/>
          <p:cNvSpPr txBox="1"/>
          <p:nvPr>
            <p:ph idx="3" type="body"/>
          </p:nvPr>
        </p:nvSpPr>
        <p:spPr>
          <a:xfrm>
            <a:off x="6386150" y="1465525"/>
            <a:ext cx="18039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✗"/>
            </a:pPr>
            <a:r>
              <a:rPr lang="en" sz="1300"/>
              <a:t>Chatbot </a:t>
            </a:r>
            <a:r>
              <a:rPr lang="en" sz="1300">
                <a:solidFill>
                  <a:srgbClr val="374151"/>
                </a:solidFill>
              </a:rPr>
              <a:t>suggest recipes based on user input, and provide information on local food banks or donation centers.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grpSp>
        <p:nvGrpSpPr>
          <p:cNvPr id="239" name="Google Shape;239;p21"/>
          <p:cNvGrpSpPr/>
          <p:nvPr/>
        </p:nvGrpSpPr>
        <p:grpSpPr>
          <a:xfrm>
            <a:off x="1101351" y="969310"/>
            <a:ext cx="7031220" cy="3454744"/>
            <a:chOff x="1177450" y="241631"/>
            <a:chExt cx="6173152" cy="3616776"/>
          </a:xfrm>
        </p:grpSpPr>
        <p:sp>
          <p:nvSpPr>
            <p:cNvPr id="240" name="Google Shape;240;p21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1"/>
          <p:cNvSpPr txBox="1"/>
          <p:nvPr>
            <p:ph idx="4294967295" type="body"/>
          </p:nvPr>
        </p:nvSpPr>
        <p:spPr>
          <a:xfrm>
            <a:off x="876300" y="341375"/>
            <a:ext cx="1905300" cy="13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Our WEbsite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5" name="Google Shape;2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025" y="1166575"/>
            <a:ext cx="5454874" cy="29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1" name="Google Shape;251;p22"/>
          <p:cNvGrpSpPr/>
          <p:nvPr/>
        </p:nvGrpSpPr>
        <p:grpSpPr>
          <a:xfrm>
            <a:off x="1101351" y="969310"/>
            <a:ext cx="7031220" cy="3454744"/>
            <a:chOff x="1177450" y="241631"/>
            <a:chExt cx="6173152" cy="3616776"/>
          </a:xfrm>
        </p:grpSpPr>
        <p:sp>
          <p:nvSpPr>
            <p:cNvPr id="252" name="Google Shape;252;p2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6" name="Google Shape;2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675" y="1148900"/>
            <a:ext cx="5457224" cy="293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23"/>
          <p:cNvGrpSpPr/>
          <p:nvPr/>
        </p:nvGrpSpPr>
        <p:grpSpPr>
          <a:xfrm>
            <a:off x="1101351" y="969310"/>
            <a:ext cx="7031220" cy="3454744"/>
            <a:chOff x="1177450" y="241631"/>
            <a:chExt cx="6173152" cy="3616776"/>
          </a:xfrm>
        </p:grpSpPr>
        <p:sp>
          <p:nvSpPr>
            <p:cNvPr id="263" name="Google Shape;263;p2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851" y="1148900"/>
            <a:ext cx="5464899" cy="291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